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1BEDF-528D-4132-9FD7-E62778AEE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A41E3A-0142-4530-BC3D-3BD7D9AF8C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6D7CA0-C305-44D2-A89E-8BB5F66F6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D998E-1A65-4FCA-8D45-B9FF8EFF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83466-30FD-404B-BCE8-4CBA02B8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8622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6FF13-541A-4F03-A844-BF168F45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007A8F-9179-4289-A418-8FE75DD349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E249E-61F6-439B-ACD0-57735CAF4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6BC1E-792B-4777-A6BF-2B94C479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94EDA-7B1E-4C30-BD14-EECF86EF4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13415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CA4D80-B437-4B7D-B600-E36ABA160D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1492FA-A6EB-457A-BA17-D3EED87FF9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EC2DA-3A7B-42A6-A77F-C4BBD123D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1FD17-A654-4067-AFBB-81E81744E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589B9-E782-44A6-9C23-BFD3030FB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3291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2126D-D557-41D4-8419-692DA4716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F81DE-2D95-4F52-B453-3AF61E3B0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18629-49D5-45EC-8EA0-B781A4FD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45D93-CB57-4160-A92D-DD02429F7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3C934-AE03-4B42-87D1-75D469579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33113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D2D15-E913-4D12-AF30-AD53EF568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76E58-08AA-461C-A52E-19614152DD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BC9D-52B9-4DEA-B5E7-FDA260297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76090-2090-4B40-8D4B-88BBDF7EC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9712E-82A8-4A70-982A-A80C3C01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03004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F0FF2-4B3A-482E-9EC5-69326D8D6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249D2-1385-46B2-86B9-0AF403AAA8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F8A960-2103-466C-B411-055385292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B0AC76-9927-4F8B-9A87-B28BC8B68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1D66D3-5DCE-4123-A57D-D845B3156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4F99A1-565F-4EF9-8EA1-01140530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3895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0637C-8475-47FB-B053-FEA5D609C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CD989-5760-4775-877F-5D38B9A9A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A72A61-16BB-4565-A25A-FA5FB0A6E9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5F32C6-AA9E-40AD-9D50-D047810159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B5BF37-FC38-4730-8396-3D4806849C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AD4FEC-6072-4E17-8405-D80098D81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F06AFF-8ABE-403D-AD10-2BB7FF667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07C214-ECE7-433D-8AD9-2094DC2D4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1277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29672-7F51-432C-B699-7A9598D4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B1042-6293-433D-B65F-EADF4D166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FF0844-2553-4CD7-858A-F0C6D0199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6B855-29E7-40CF-A22B-FF1541D0A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6886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313A5C-0C3B-42A7-8185-D8531E90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10986D-2838-4B86-B605-D7EEC0ABE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7A037C-0A72-4AFE-ADCE-9858E9C2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8527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1A8D1-DF0C-4996-9387-097008F1A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37D56-96D8-4A75-9289-4972BF58E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B999E9-BFE3-499A-968B-18BE00C85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1F8E3-7E1F-4FA0-9DDB-C99B55517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350DB5-89EA-421A-885A-110DD1639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3ACAB-0143-4183-B3AB-DDF998A7F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2653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5822A-F80F-4F08-B506-84CB4C9B7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E600C3-13C7-4FB2-94BD-3851C66899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42C84-C35F-46DC-BF27-BBAFC629C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93062E-CF4C-4260-AB25-16D2BD16C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86297C-4204-4200-8B81-6A020C1C1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78877-D40A-4DED-B14A-A439EFB79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61542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9EDC43-6668-4450-A2F4-E8631A70C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AA31B-33DB-4532-83D1-9302D4584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48587-CFFE-415E-A398-8E3E72891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79F4D-659D-417B-8512-DDCD7DE7E0D4}" type="datetimeFigureOut">
              <a:rPr lang="sr-Latn-RS" smtClean="0"/>
              <a:t>25.8.2024.</a:t>
            </a:fld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B780A-4B91-4AB1-BF74-DFFA738AE0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68807-DDA2-4D49-82FB-CE1D1E5A0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569AA-FF21-4718-A51F-4A871E3F9F8A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85613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1036" y="2196681"/>
            <a:ext cx="9144000" cy="2387600"/>
          </a:xfrm>
        </p:spPr>
        <p:txBody>
          <a:bodyPr>
            <a:normAutofit/>
          </a:bodyPr>
          <a:lstStyle/>
          <a:p>
            <a:r>
              <a:rPr lang="sr-Cyrl-RS" sz="48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СИНТЕЗА ПРОТЕИНА</a:t>
            </a:r>
            <a:endParaRPr lang="en-US" sz="48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12424" y="4957483"/>
            <a:ext cx="4374572" cy="1729629"/>
          </a:xfrm>
        </p:spPr>
        <p:txBody>
          <a:bodyPr>
            <a:normAutofit lnSpcReduction="10000"/>
          </a:bodyPr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Проф. др Петар Чановић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3" descr="samo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5378" y="121633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6903" y="293000"/>
            <a:ext cx="9925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Универзитет у Крагујевцу</a:t>
            </a:r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Факултет медицинских наука</a:t>
            </a:r>
          </a:p>
          <a:p>
            <a:r>
              <a:rPr lang="sr-Cyrl-RS" dirty="0">
                <a:solidFill>
                  <a:schemeClr val="tx2">
                    <a:lumMod val="50000"/>
                  </a:schemeClr>
                </a:solidFill>
              </a:rPr>
              <a:t>ИНТЕГРИСАНЕ АКАДЕМСКЕ СТУДИЈЕ ФАРМАЦИЈЕ</a:t>
            </a:r>
          </a:p>
        </p:txBody>
      </p:sp>
    </p:spTree>
    <p:extLst>
      <p:ext uri="{BB962C8B-B14F-4D97-AF65-F5344CB8AC3E}">
        <p14:creationId xmlns:p14="http://schemas.microsoft.com/office/powerpoint/2010/main" val="2981948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FA7D1-8127-477A-B87D-C44FBAC06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3DFAA-034A-4645-8656-1BD9D166F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Процес транслације може се уопштено поделити на три главне фазе: иницијација, елонгација и терминација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свакој од ових фаза, важну улогу имају транслациони фактори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Транслациони фактори представљају протеине који имају функцију катализатора или стабилизатора у различитим етапама транслације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Након синтезе примарног протеина, они се савијају у одговарајућу тродимензионалну структуру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Међутим, у већини случајева, производи транслације подлежу посттранслационим променама, које се могу сматрати четвртом фазом синтезе протеина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592551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66EA0-01EF-4E65-9698-8028E2700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F8D321-E5F5-4E17-94A7-BB2711F65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Фаза иницијације транслације обухвата интеракцију и адекватну оријентацију мале субјединице рибозома,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iRNK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аминоацил-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tRN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Овај процес праћен је асоцијацијом велике субјединице рибозома у циљу формирања комплексног иницијационог комплекса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Такође, неопходно је присуство иницијационих фактора и извора енергије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Иницијација транслације код еукариота још увек није у потпуности испитана, у смислу функције свих појединачних иницијационих фактора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108952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D7CA3-889E-4209-BFC7-70A6DFDCD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A1EAAEE-297C-46E3-A527-C089813E52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753" y="1690688"/>
            <a:ext cx="6212541" cy="4423381"/>
          </a:xfrm>
        </p:spPr>
      </p:pic>
    </p:spTree>
    <p:extLst>
      <p:ext uri="{BB962C8B-B14F-4D97-AF65-F5344CB8AC3E}">
        <p14:creationId xmlns:p14="http://schemas.microsoft.com/office/powerpoint/2010/main" val="521289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97B2-0E83-42BD-AADA-CB209B17B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4DF45-9031-481F-BBC2-864B30221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Следећа фаза синтезе протеина подразумева постепену елонгацију до формирања комплетног полипептидног ланца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3EA70B-B088-41E5-8A2C-9E1A8C6E2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683" y="2635624"/>
            <a:ext cx="7862047" cy="385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63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C700-1F49-4BA5-AF80-DFDA3F221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D5708-E535-41B2-842F-19CD6FF93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Процес синтезе полипептидног низа завршава се уласком неког од стоп кодона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АА,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А) у А место рибозома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sr-Latn-R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2EBAAA-68CE-465E-9216-22517DBA9D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123" y="2938011"/>
            <a:ext cx="8907118" cy="323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081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8E2DA-89B1-4C0D-AC57-D836F5B4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B0990-2F6F-4EF3-B704-712902373E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 број синтетисаних полипептида има потпуну функционалност након дисоцијације са рибозома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Већина синтетисаних протеина подлеже постранслационим променама, које омогућавају конверзију у функционалну форму, транспорт у друге субцелуларне структуре или мењање стабилности и активности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Најчешћи облик постранслационих промена чине протеолитичке измене, односно раскидање пептидних веза и уклањање одређених пептидних делова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Протеолиза представља уобичајени корак током сазревања многих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Принцип овакве модификације може се описати на примеру хормона инсулина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035150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503A6-D89F-456B-9986-DDC94C0CA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D5ED4-A0BD-467F-975A-5EC0B06BD9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Гликозилација представља један од најчешћих облика ковалентне модификације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Везивањем комплексних угљених хидрата за протеине настају гликопротеини, који могу имати измењена својства у односу на примарни протеин, укључујући стабилност, растворљивост и друге физичко-хемијске особине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Хидроксилација протеина представља други важан облик ковалентних модификација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Хидроксилацијом аминокиселина лизина и пролина у колагену и еластину, постиже се одржавање интегритета везивног ткива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Формирање дисулфидних мостова у структури протеина углавном је карактеристика мембранских и секреторних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Ова модификација није својствена цитоплазматским протеинима због присуства редукционих агенаса у цитоплазми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Формирањем дисулфидних мостова, првенствено у лумену ендоплазматичног ретикулума, постиже се стабилност протеинске структуре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7918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A359A-D7D3-40AA-8419-4E67B26F1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D5CF2-959E-4C2D-B63B-D021D7C95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Још једна значајна ковалентна модификација протеина представља карбоксилација. Карбоксилација остатака глутамиске киселине у структури фактора коагулације, неопходна је за њихово оптимално функционисање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овај начин, омогућено је формирање хелата са јонима калцијума и интеракција са фосфолипидима, како би се активирао процес коагулације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Неопходан кофактор у реакцији карбоксилације γ-карбоксилног остатка глутаминске киселине фактора коагулације је витамин К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Управо ова чињеница искоришћена је за дизајн антикоагулантних лекова из групе инхибитора витамина К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05096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65914-C915-4AA4-AE8A-2F5469130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Фазе синтезе протеина</a:t>
            </a:r>
            <a:endParaRPr lang="sr-Latn-R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4986EB-CA09-401D-B247-0C56E0CF7B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088" y="1690688"/>
            <a:ext cx="7786687" cy="4351338"/>
          </a:xfrm>
        </p:spPr>
      </p:pic>
    </p:spTree>
    <p:extLst>
      <p:ext uri="{BB962C8B-B14F-4D97-AF65-F5344CB8AC3E}">
        <p14:creationId xmlns:p14="http://schemas.microsoft.com/office/powerpoint/2010/main" val="12134794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6307D-4564-403E-86A5-51644BC5B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Катаболизам аминокиселина 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F5E0B-9FE8-4804-A4B8-864562CF8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организму човека се контиуирано одвијају процеси синтезе и разградње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Висок степен деградације протеина карактеристика је стања у којима долази до ремоделовања ткива или током гладовања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Већина ослобођених аминокиселина бива поновно искоришћена за непосредно добијање енергије или синтезу других, биолошки важних молекула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Први корак деградације аминокиселина представља уклањање амино- групе, односно дезаминација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Издвојена амино- група се трансформише у форму амонијака или структуру аспартата, који се укључују у процес биосинтезе урее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16957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38531-EE07-437B-991E-D0C42F89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СИНТЕЗА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6F8DC-29C5-4582-A314-80CCAE8E2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Различите ћелије у организму синтетишу протеине у варијабилном степену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потпуности диференциране ћелије црвене крвне лозе не поседују механизме за синтезу протеина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Поједине ћелије синтетишу велике количине протеина, не само за сопствене, већ и за потребе других ћелија и ткива</a:t>
            </a: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Тако, брзоделеће ћелије јетре синтетишу многобројне ензиме потребне у различитим метаболичким процесима, као и друге неопходне протеине попут албумина и имуноглобулина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Биосинтеза протеина подразумева процес транслације, односно процес преноса информације сачуване у секвенци нуклеотида нуклеинских киселина на секвенцу аминокиселина у полипептидном ланцу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68578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5AE5A-EB67-4942-BC8B-0CD7B9CA2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ЦИКЛУС УРЕЕ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5EA03-8498-4631-9C53-358688E64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људском организму, синтеза урее представља механизам избора за уклањање азота из организма. Биосинтеза урее одвија у 5 фаза, у цикличном процесу који се назива циклус урее или Кребс-Ханселеитов циклус, по ауторима који су га описали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Оба атома азота у молекулу урее воде порекло из два извора: амонијака и амино- групе аспартата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Први и последње једињење у циклусу је орнитин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 разлику од циклуса лимунске киселине, овде су угљеникови атоми почетног једињења орнитина потпуно исти као у једињењу на крају процеса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Осим амонијака и аспартата, формирање једног молекула урее, захтева и присуство 3 АТ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молекула, као и активност 5 различитих ензима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2985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80F2A-D04B-47B0-92FC-EE8C68B13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ЦИКЛУС УРЕЕ</a:t>
            </a:r>
            <a:endParaRPr lang="sr-Latn-R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8BCDC7-1250-4470-90EC-A5DD70B052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64" y="1445746"/>
            <a:ext cx="7524697" cy="5047129"/>
          </a:xfrm>
        </p:spPr>
      </p:pic>
    </p:spTree>
    <p:extLst>
      <p:ext uri="{BB962C8B-B14F-4D97-AF65-F5344CB8AC3E}">
        <p14:creationId xmlns:p14="http://schemas.microsoft.com/office/powerpoint/2010/main" val="3014670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D156F-069C-421F-88FF-2EE509E55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Регулација циклуса урее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6E4FF-EE1D-447F-A128-500F4CE16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Главно регулаторно место синтезе урее је реакција коју катализује карбамоил-фосфат синтетаза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endParaRPr lang="sr-Latn-R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Као што је наведено, активност овог ензима алостерно модулира присуство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-ацетилглутамата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Ово једињење настаје у реакцији глутамата и ацетил-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CoA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дејством ензима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-ацетилглутамат синтетазе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 стањима повећаног катаболизма аминокиселина, последично настаје вишак глутамата у реакцијама трансаминације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Синтетисани глутамат потом стимулише стварање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-ацетилглутамата, што убрзава стварање урее и елиминацију вишка азота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Индукција ензима циклуса урее присутно је и у стањима повећаног прилива аминокиселина или амонијака у јетру.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80954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115C2-743B-4F9A-B50D-3D0C49402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44071"/>
            <a:ext cx="10515600" cy="5432892"/>
          </a:xfrm>
        </p:spPr>
        <p:txBody>
          <a:bodyPr/>
          <a:lstStyle/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/>
          </a:p>
          <a:p>
            <a:pPr marL="0" indent="0" algn="ctr">
              <a:buNone/>
            </a:pPr>
            <a:r>
              <a:rPr lang="sr-Cyrl-RS" sz="5400" dirty="0"/>
              <a:t>ХВАЛА НА ПАЖЊИ!</a:t>
            </a:r>
            <a:endParaRPr lang="sr-Latn-RS" sz="5400" dirty="0"/>
          </a:p>
        </p:txBody>
      </p:sp>
    </p:spTree>
    <p:extLst>
      <p:ext uri="{BB962C8B-B14F-4D97-AF65-F5344CB8AC3E}">
        <p14:creationId xmlns:p14="http://schemas.microsoft.com/office/powerpoint/2010/main" val="406584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08A85-589F-45E7-904A-F5E7909CF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СИНТЕЗА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B86ADE-FF80-42D1-ADE5-88FD7B012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Приликом „читања“ информације садржане у секвенци нуклеотида, откривено је да се свака индивидуална „реч“ у генетском коду састоји из триплета нуклеотида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Овај триплет нуклеотида назива се кодон, а састоји се из комбинације 4 нуклеотида: аденин (А), гуанин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), цитозин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и урацил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 обзиром да у састав кодона улази 4 различита нуклеотида, број могућих комбинација у триплету је 64</a:t>
            </a:r>
            <a:endParaRPr lang="sr-Cyrl-R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 постојећих 64, 61 кодон носи информацију за синтезу 20 протеиногених аминокиселина, а остала три кодона (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АА,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А,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означавају сигнал за крај синтезе полипептидног ланца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Ови кодони називају се  терминациони, односно стоп кодони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19765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1E2B24-0219-443B-90B2-883AAA80DC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3840"/>
            <a:ext cx="10348913" cy="6536936"/>
          </a:xfrm>
        </p:spPr>
      </p:pic>
    </p:spTree>
    <p:extLst>
      <p:ext uri="{BB962C8B-B14F-4D97-AF65-F5344CB8AC3E}">
        <p14:creationId xmlns:p14="http://schemas.microsoft.com/office/powerpoint/2010/main" val="23723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21096-49EE-4147-9F36-D75C1740B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СИНТЕЗА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CE9A0-7253-4EB3-8C7F-1BEBFE668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Измена само једног нуклеотида у кодону доводи до различтих промена у полипептидном ланцу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Заменом једног нуклеотида другим, могуће је добијање информације за уградњу потпуно различите аминокиселине у случају </a:t>
            </a:r>
            <a:r>
              <a:rPr lang="sr-Cyrl-R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missense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мутације</a:t>
            </a:r>
          </a:p>
          <a:p>
            <a:r>
              <a:rPr lang="sr-Cyrl-R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огућ је и потпуни прекид синтезе протеина уколико измена базе у кодону доведе до настанка терминационог кодона у нонсенсе мутацији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Осим наведених промена, могућ је и изостанак грешке уколико измењени кодон носи информацију за уградњу идентичне аминокиселине у растући полипептидни ланац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Ова појава назива се силент или маскирана мутација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87132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FFB5-7724-4B39-AF82-FD0E9D2CB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СИНТЕЗА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C7BD-5E62-404E-BC26-D8FF6C1E5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енетски код је универзалан, што значи да један кодон носи информацију о уградњи исте аминокиселине у различитим биолошким врстама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Захваљујући специфичности генетичког кода, један кодон кодира увек исту аминокиселину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Читање кода започиње увек стартним кодоном-А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UG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који носи информацију за уградњу метионина у полипептидни ланац.</a:t>
            </a:r>
          </a:p>
          <a:p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Читање се увек одвија у смеру 5’-3’, непрекидно по три базе, све до неког од наведених стоп кодона.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21959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9A8CB6-21A2-4CF1-B897-639C1E2AD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024" y="585788"/>
            <a:ext cx="9227164" cy="5857875"/>
          </a:xfrm>
        </p:spPr>
      </p:pic>
    </p:spTree>
    <p:extLst>
      <p:ext uri="{BB962C8B-B14F-4D97-AF65-F5344CB8AC3E}">
        <p14:creationId xmlns:p14="http://schemas.microsoft.com/office/powerpoint/2010/main" val="1946782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1396E-3ED8-47F0-A837-AD665E191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СИНТЕЗА ПРОТЕИНА</a:t>
            </a:r>
            <a:endParaRPr lang="sr-Lat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0A5FE-945E-4FA5-95AF-5310D261B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lnSpc>
                <a:spcPct val="115000"/>
              </a:lnSpc>
              <a:spcAft>
                <a:spcPts val="800"/>
              </a:spcAft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Транслација је процес који захтева много различитих компонената: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800"/>
              </a:spcAft>
              <a:buAutoNum type="arabicPeriod"/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Информациона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RNK</a:t>
            </a:r>
          </a:p>
          <a:p>
            <a:pPr marL="571500" indent="-342900" algn="just">
              <a:lnSpc>
                <a:spcPct val="115000"/>
              </a:lnSpc>
              <a:spcAft>
                <a:spcPts val="800"/>
              </a:spcAft>
              <a:buAutoNum type="arabicPeriod"/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Транспортна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RN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 </a:t>
            </a:r>
            <a:endParaRPr lang="sr-Latn-R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800"/>
              </a:spcAft>
              <a:buAutoNum type="arabicPeriod"/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Рибозоми </a:t>
            </a:r>
            <a:endParaRPr lang="sr-Latn-R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AutoNum type="arabicPeriod"/>
            </a:pP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Аминокиселине, ензими, кофактори</a:t>
            </a: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342900" algn="just">
              <a:lnSpc>
                <a:spcPct val="115000"/>
              </a:lnSpc>
              <a:spcAft>
                <a:spcPts val="800"/>
              </a:spcAft>
              <a:buAutoNum type="arabicPeriod"/>
            </a:pPr>
            <a:endParaRPr lang="sr-Latn-R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48815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87B60A-461A-43E7-B0ED-AE416A04C3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823" y="655360"/>
            <a:ext cx="7924685" cy="5547280"/>
          </a:xfrm>
        </p:spPr>
      </p:pic>
    </p:spTree>
    <p:extLst>
      <p:ext uri="{BB962C8B-B14F-4D97-AF65-F5344CB8AC3E}">
        <p14:creationId xmlns:p14="http://schemas.microsoft.com/office/powerpoint/2010/main" val="1870515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1143</Words>
  <Application>Microsoft Office PowerPoint</Application>
  <PresentationFormat>Widescreen</PresentationFormat>
  <Paragraphs>99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СИНТЕЗА ПРОТЕИНА</vt:lpstr>
      <vt:lpstr>СИНТЕЗА ПРОТЕИНА</vt:lpstr>
      <vt:lpstr>СИНТЕЗА ПРОТЕИНА</vt:lpstr>
      <vt:lpstr>PowerPoint Presentation</vt:lpstr>
      <vt:lpstr>СИНТЕЗА ПРОТЕИНА</vt:lpstr>
      <vt:lpstr>СИНТЕЗА ПРОТЕИНА</vt:lpstr>
      <vt:lpstr>PowerPoint Presentation</vt:lpstr>
      <vt:lpstr>СИНТЕЗА ПРОТЕИНА</vt:lpstr>
      <vt:lpstr>PowerPoint Presentation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Фазе синтезе протеина</vt:lpstr>
      <vt:lpstr>Катаболизам аминокиселина </vt:lpstr>
      <vt:lpstr>ЦИКЛУС УРЕЕ</vt:lpstr>
      <vt:lpstr>ЦИКЛУС УРЕЕ</vt:lpstr>
      <vt:lpstr>Регулација циклуса урее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СИНТЕЗА ПРОТЕИНА</dc:title>
  <dc:creator>Petar Canovic</dc:creator>
  <cp:lastModifiedBy>Petar Canovic</cp:lastModifiedBy>
  <cp:revision>6</cp:revision>
  <dcterms:created xsi:type="dcterms:W3CDTF">2024-08-25T06:44:54Z</dcterms:created>
  <dcterms:modified xsi:type="dcterms:W3CDTF">2024-08-25T07:30:41Z</dcterms:modified>
</cp:coreProperties>
</file>